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0" r:id="rId3"/>
    <p:sldId id="259" r:id="rId4"/>
    <p:sldId id="257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E5DE73-984A-41D4-A887-3AB7AB3474D0}" type="datetimeFigureOut">
              <a:rPr lang="ru-RU" smtClean="0"/>
              <a:pPr/>
              <a:t>02.08.2022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72A21D-65A8-4CE0-96F4-944B8C5D37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1%D1%83%D0%B1%D1%81%D0%B8%D0%B4%D0%B8%D1%8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Развитие </a:t>
            </a:r>
            <a:r>
              <a:rPr lang="ru-RU" dirty="0" err="1" smtClean="0"/>
              <a:t>грантовой</a:t>
            </a:r>
            <a:r>
              <a:rPr lang="ru-RU" dirty="0" smtClean="0"/>
              <a:t> поддержки социальных проектов в РГАУ-МСХА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Грант</a:t>
            </a:r>
            <a:r>
              <a:rPr lang="ru-RU" dirty="0" smtClean="0"/>
              <a:t> — безвозмездная </a:t>
            </a:r>
            <a:r>
              <a:rPr lang="ru-RU" dirty="0" smtClean="0">
                <a:hlinkClick r:id="rId2" tooltip="Субсидия"/>
              </a:rPr>
              <a:t>субсидия</a:t>
            </a:r>
            <a:r>
              <a:rPr lang="ru-RU" dirty="0" smtClean="0"/>
              <a:t> предприятиям, организациям и физическим лицам в денежной или натуральной форме на проведение научных или других исследований, опытно-конструкторских работ, на обучение и другие цели с последующим отчётом о её использовании. Обычно предоставляется в конкурсном порядке. Является безвозвратной, за исключением случаев нецелевого использования средств и нарушения условий </a:t>
            </a:r>
            <a:r>
              <a:rPr lang="ru-RU" dirty="0" err="1" smtClean="0"/>
              <a:t>грантодателя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ГРАНТ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Разовые – конкурс проводится один раз, средства направляются на выполнение конкретных задач.</a:t>
            </a:r>
          </a:p>
          <a:p>
            <a:r>
              <a:rPr lang="ru-RU" dirty="0" smtClean="0"/>
              <a:t>Цикличные – конкурс проводится регулярно несколько раз за период.</a:t>
            </a:r>
          </a:p>
          <a:p>
            <a:r>
              <a:rPr lang="ru-RU" dirty="0" smtClean="0"/>
              <a:t>Постоянные – программы размещения </a:t>
            </a:r>
            <a:r>
              <a:rPr lang="ru-RU" b="1" dirty="0" smtClean="0"/>
              <a:t>грантов</a:t>
            </a:r>
            <a:r>
              <a:rPr lang="ru-RU" dirty="0" smtClean="0"/>
              <a:t>, функционирующие на постоянной основе без фиксированных сроков приема проектов.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грантов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376264"/>
          </a:xfrm>
        </p:spPr>
        <p:txBody>
          <a:bodyPr/>
          <a:lstStyle/>
          <a:p>
            <a:r>
              <a:rPr lang="ru-RU" dirty="0" smtClean="0"/>
              <a:t>Гранты для ВУЗов;</a:t>
            </a:r>
          </a:p>
          <a:p>
            <a:r>
              <a:rPr lang="ru-RU" dirty="0" smtClean="0"/>
              <a:t>Гранты для НКО;</a:t>
            </a:r>
          </a:p>
          <a:p>
            <a:r>
              <a:rPr lang="ru-RU" dirty="0" smtClean="0"/>
              <a:t>Гранты для физических лиц.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Кто может быть заявителем на Грант?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600200"/>
          <a:ext cx="856895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872208"/>
                <a:gridCol w="3960440"/>
                <a:gridCol w="20882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п.п.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r>
                        <a:rPr lang="ru-RU" baseline="0" dirty="0" smtClean="0"/>
                        <a:t> организатора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r>
                        <a:rPr lang="ru-RU" baseline="0" dirty="0" smtClean="0"/>
                        <a:t> конкурса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Сроки</a:t>
                      </a:r>
                      <a:r>
                        <a:rPr lang="ru-RU" baseline="0" dirty="0" smtClean="0"/>
                        <a:t> подачи заявок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Росмолодежь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Всероссийский конкурс молодёжных проектов среди физических лиц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5-22 августа </a:t>
                      </a:r>
                      <a:r>
                        <a:rPr lang="ru-RU" dirty="0" smtClean="0"/>
                        <a:t>2022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Фонд президентских</a:t>
                      </a:r>
                      <a:r>
                        <a:rPr lang="ru-RU" baseline="0" dirty="0" smtClean="0"/>
                        <a:t> грантов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1 сентября по 15 октября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Русское географическое общество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Конкурс «Краеведческая миссия»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12 июня до 28 ноября 2022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РГАУ-МСХА,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РСМ,</a:t>
                      </a:r>
                      <a:r>
                        <a:rPr lang="ru-RU" baseline="0" dirty="0" smtClean="0"/>
                        <a:t> Росмолодежь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Студент года.</a:t>
                      </a:r>
                      <a:r>
                        <a:rPr lang="ru-RU" baseline="0" dirty="0" smtClean="0"/>
                        <a:t> Молодые </a:t>
                      </a:r>
                      <a:r>
                        <a:rPr lang="ru-RU" baseline="0" dirty="0" err="1" smtClean="0"/>
                        <a:t>Агролидеры</a:t>
                      </a:r>
                      <a:r>
                        <a:rPr lang="ru-RU" baseline="0" dirty="0" smtClean="0"/>
                        <a:t> России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 15 августа по 20 сентября 2022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Конкурсы 2022 года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342</TotalTime>
  <Words>144</Words>
  <Application>Microsoft Office PowerPoint</Application>
  <PresentationFormat>Экран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Развитие грантовой поддержки социальных проектов в РГАУ-МСХА</vt:lpstr>
      <vt:lpstr>Что такое ГРАНТ</vt:lpstr>
      <vt:lpstr>Виды грантов</vt:lpstr>
      <vt:lpstr>Кто может быть заявителем на Грант?</vt:lpstr>
      <vt:lpstr>Конкурсы 2022 года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35</cp:revision>
  <dcterms:created xsi:type="dcterms:W3CDTF">2022-08-01T14:15:25Z</dcterms:created>
  <dcterms:modified xsi:type="dcterms:W3CDTF">2022-08-02T11:04:59Z</dcterms:modified>
</cp:coreProperties>
</file>